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5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D566F-B80E-9169-EE75-F9CB93F53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9681FE-C787-89D6-6FA0-E09B6EDE8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676BD7-7D6F-AC3C-EED9-DA113D98C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4FC7FA-CCAD-A369-2B45-CC26B671B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1A79C-9D33-6F87-6E72-4ADFA181D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920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88651-1F1B-C0D5-AEBD-772C516B1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25A611-5E78-E316-CD28-80E3AFF71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90282F-4248-6D00-2F99-0159451F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ACD6A5-84E6-F127-89CD-C4104CF4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20EF05-40BE-19F3-7739-09F188BF9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956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927EFE-D218-BFE5-451D-F92CD5AB5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50FF7F-1B50-B717-DA30-C184EC750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75E06-0114-2B97-059A-F54A872B6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2E0A95-C601-28F3-EF43-A46E476B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83BC63-881A-5D66-E051-89B76E6F6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972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B1F96-9DD9-3755-B803-70626692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CCF5B5-D84C-1510-A074-4379E7785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C9D67E-AE6D-39B1-679E-B99A91F9C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C08836-14D8-AB80-DB14-97996B3FB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06510C-F399-B6DB-C126-005BFFC90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805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43A7E-D48B-B12C-33C9-CF7CA5080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B3F1BE-2F45-7E7F-4B2C-4A9411FE6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6EA08A-EE95-758B-A132-7E4C06DA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92014-0293-D728-10E2-1CD23B4A0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B4524E-9B60-EAC1-7F49-CDE2B304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388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E2B1CD-FB00-537E-7E13-69CD3DE99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A28057-7E30-1DBE-5991-22D9685E0B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0B50CD-F7F4-2A1C-2397-AF321CD85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237FE2-4CFF-3DDF-BE4D-4A7854590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39C046-7B1D-A5E4-88A9-CFB9CBC25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2D3E4E-DDEE-4A72-1C90-B54DDA4EB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99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CFDFC9-7584-77B5-DC78-7E9868A8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250724-0D8F-DAE1-70A7-0BB5932B3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A68B4F-8B5C-8699-8BAA-A925AB2B33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53DB03-CF89-3E19-A961-6012564A1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819FF14-9F2D-FBFB-876D-EBF7E33066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A8FE3F-7B68-6576-3615-D0D7973EA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89E719-22D9-E9C1-487C-709F376FD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16EB32-91D4-154F-722A-961AA4AD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046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CFC13-E2D2-06B0-899D-07BB849A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4B46F9-80EE-AA84-D16E-780E6B2FB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A4D093-ACA6-16D0-22A0-715DC9384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3DF4274-5150-89DD-96B9-266533A81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528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26DB3D-821A-B9B0-BA63-C14A7DE3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3E2573-9075-65E7-4196-2CCDCE413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3A9DC5-6DFB-5810-6CA9-F740936F0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844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6D449-01B1-724A-EF7D-08B153AB3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8215A6-1748-AAB4-BD52-81BBF1C93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BD5D16-99C1-50CB-0407-71CB3B34E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148C89-1FDB-16DF-8EF8-0B6BD4C49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E976F7-D04A-B0A8-8319-4C24C9C7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0B7DAC-1595-5A2B-D059-F17D56AF4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09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A076C0-40E1-60D6-6266-15EAE6315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E642551-696F-24A6-AB25-30D0D54A10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334F01-0DA9-6760-A7E4-AF1E4ED6B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B13456-03CB-E344-8617-E8230411F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678144-8A15-6779-4765-B8097CB79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F12B75-864D-B89A-6F09-044DA3524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77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DE7830-2A38-8A0B-A228-105F0ECFB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BB478E-610D-F245-B00B-C15B74F92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59C8D4-44C4-E03D-8198-B4894B87D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C0985-0533-4BC6-B785-1CD91AF86441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57C793-A144-23AC-A2CF-9180DF4AE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A5C63F-1E2A-212E-0E69-EE265EB8D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E7087-343D-41FF-B6E7-2FCF1358C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126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CD73530-A3C6-1B87-5AD6-8ED688910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32" y="293186"/>
            <a:ext cx="6403182" cy="28015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F18237-9E1A-26EF-8B9A-06269C52D1E4}"/>
              </a:ext>
            </a:extLst>
          </p:cNvPr>
          <p:cNvSpPr txBox="1"/>
          <p:nvPr/>
        </p:nvSpPr>
        <p:spPr>
          <a:xfrm>
            <a:off x="7590503" y="648929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메인 화면 소개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노래왕</a:t>
            </a:r>
            <a:r>
              <a:rPr lang="ko-KR" altLang="en-US" dirty="0"/>
              <a:t> 소개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4C44CB6-137D-3001-89B8-6B43CAB12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32" y="3281516"/>
            <a:ext cx="64031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68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84BFEB-3C95-9BCD-CCA2-2AE1679468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14" y="196646"/>
            <a:ext cx="7103818" cy="289068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9482C3-2B5F-0F51-7D04-8565749BB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13" y="3347885"/>
            <a:ext cx="7103818" cy="3221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CA0999-08E0-B9AC-0FB2-BCA98ED036B6}"/>
              </a:ext>
            </a:extLst>
          </p:cNvPr>
          <p:cNvSpPr txBox="1"/>
          <p:nvPr/>
        </p:nvSpPr>
        <p:spPr>
          <a:xfrm>
            <a:off x="7728154" y="458414"/>
            <a:ext cx="3913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좋아요 </a:t>
            </a:r>
            <a:r>
              <a:rPr lang="ko-KR" altLang="en-US" dirty="0" err="1"/>
              <a:t>눌러놓은</a:t>
            </a:r>
            <a:r>
              <a:rPr lang="ko-KR" altLang="en-US" dirty="0"/>
              <a:t> 노래 확인 가능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A007BC-2AA1-47E5-3E6D-7D27F67F02E5}"/>
              </a:ext>
            </a:extLst>
          </p:cNvPr>
          <p:cNvSpPr txBox="1"/>
          <p:nvPr/>
        </p:nvSpPr>
        <p:spPr>
          <a:xfrm>
            <a:off x="7728153" y="3429000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녹화한 영상 업로드 가능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41387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ACF014A-B5CF-167B-1219-1389D395D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73" y="255640"/>
            <a:ext cx="7628724" cy="29545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D334780-3C96-6A5E-E9A8-F8D4536927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73" y="3443779"/>
            <a:ext cx="7641777" cy="29545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64B64C-1589-1CBA-BCD7-08E7D4861EC1}"/>
              </a:ext>
            </a:extLst>
          </p:cNvPr>
          <p:cNvSpPr txBox="1"/>
          <p:nvPr/>
        </p:nvSpPr>
        <p:spPr>
          <a:xfrm>
            <a:off x="7967350" y="336523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노래 자랑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녹화한 영상을 공유하는 공간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F8254C-87FA-02BA-A465-CDE0294EE3AB}"/>
              </a:ext>
            </a:extLst>
          </p:cNvPr>
          <p:cNvSpPr txBox="1"/>
          <p:nvPr/>
        </p:nvSpPr>
        <p:spPr>
          <a:xfrm>
            <a:off x="8138266" y="3474490"/>
            <a:ext cx="3913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녹화한 영상들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좋아요 클릭 가능</a:t>
            </a:r>
            <a:r>
              <a:rPr lang="en-US" altLang="ko-KR" dirty="0"/>
              <a:t>, </a:t>
            </a:r>
            <a:r>
              <a:rPr lang="ko-KR" altLang="en-US" dirty="0"/>
              <a:t>좋아요 많은 사람은 </a:t>
            </a:r>
            <a:r>
              <a:rPr lang="ko-KR" altLang="en-US" dirty="0" err="1"/>
              <a:t>메인화면의</a:t>
            </a:r>
            <a:r>
              <a:rPr lang="ko-KR" altLang="en-US" dirty="0"/>
              <a:t> 노래왕에 표시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79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장치, 게이지이(가) 표시된 사진&#10;&#10;자동 생성된 설명">
            <a:extLst>
              <a:ext uri="{FF2B5EF4-FFF2-40B4-BE49-F238E27FC236}">
                <a16:creationId xmlns:a16="http://schemas.microsoft.com/office/drawing/2014/main" id="{A8A88D73-0BBA-5559-B6C7-5C06D5BD5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13" y="614176"/>
            <a:ext cx="6449961" cy="19067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1E359A-0FB6-2B7F-4486-E74517E85877}"/>
              </a:ext>
            </a:extLst>
          </p:cNvPr>
          <p:cNvSpPr txBox="1"/>
          <p:nvPr/>
        </p:nvSpPr>
        <p:spPr>
          <a:xfrm>
            <a:off x="7590503" y="648929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로그인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테마 모드 소개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화면 상단 클릭 애니메이션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C80B52-E4C8-068B-53D1-CE04D052E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13" y="2932002"/>
            <a:ext cx="6449960" cy="37588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9ACC7D-123D-13CD-A20D-C521D440DD53}"/>
              </a:ext>
            </a:extLst>
          </p:cNvPr>
          <p:cNvSpPr txBox="1"/>
          <p:nvPr/>
        </p:nvSpPr>
        <p:spPr>
          <a:xfrm>
            <a:off x="7590503" y="2967335"/>
            <a:ext cx="39132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친구 요청 수신 </a:t>
            </a:r>
            <a:r>
              <a:rPr lang="en-US" altLang="ko-KR" dirty="0"/>
              <a:t>(3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이미 받은 요청 </a:t>
            </a:r>
            <a:r>
              <a:rPr lang="en-US" altLang="ko-KR" dirty="0"/>
              <a:t>2</a:t>
            </a:r>
            <a:r>
              <a:rPr lang="ko-KR" altLang="en-US" dirty="0"/>
              <a:t>개 </a:t>
            </a:r>
            <a:r>
              <a:rPr lang="en-US" altLang="ko-KR" dirty="0"/>
              <a:t>+ </a:t>
            </a:r>
            <a:r>
              <a:rPr lang="ko-KR" altLang="en-US" dirty="0"/>
              <a:t>실시간으로 받은 요청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실시간으로 받은 요청 클릭하면 마이페이지로 이동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수락과 거절</a:t>
            </a:r>
            <a:r>
              <a:rPr lang="en-US" altLang="ko-KR" dirty="0"/>
              <a:t>, </a:t>
            </a:r>
            <a:r>
              <a:rPr lang="ko-KR" altLang="en-US" dirty="0"/>
              <a:t>닉네임 검색으로 친구요청 보내기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8004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24A459E-C9B2-F2A4-6C3D-0E2A91183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48" y="513736"/>
            <a:ext cx="6940839" cy="5100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439542-938A-789E-DCD4-45D4AD082887}"/>
              </a:ext>
            </a:extLst>
          </p:cNvPr>
          <p:cNvSpPr txBox="1"/>
          <p:nvPr/>
        </p:nvSpPr>
        <p:spPr>
          <a:xfrm>
            <a:off x="7590503" y="648929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노래방페이지 상단 </a:t>
            </a:r>
            <a:r>
              <a:rPr lang="en-US" altLang="ko-KR" dirty="0"/>
              <a:t>3</a:t>
            </a:r>
            <a:r>
              <a:rPr lang="ko-KR" altLang="en-US" dirty="0"/>
              <a:t>가지 노래방 모드에 대한 설명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3633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DA1631-9D3E-C808-20C6-AEBAB9738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38" y="310131"/>
            <a:ext cx="6587717" cy="31188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712106-C293-E4D4-AEAF-21717D482193}"/>
              </a:ext>
            </a:extLst>
          </p:cNvPr>
          <p:cNvSpPr txBox="1"/>
          <p:nvPr/>
        </p:nvSpPr>
        <p:spPr>
          <a:xfrm>
            <a:off x="7590502" y="560439"/>
            <a:ext cx="391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현재 활성화된 방 목록 확인가능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노래방 정렬과 검색기능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DCE6CD9-7467-CC1A-4E5A-E7A38B82C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38" y="3581814"/>
            <a:ext cx="6509184" cy="3118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F1BF5C-B867-43CD-9530-1A9793EA60F4}"/>
              </a:ext>
            </a:extLst>
          </p:cNvPr>
          <p:cNvSpPr txBox="1"/>
          <p:nvPr/>
        </p:nvSpPr>
        <p:spPr>
          <a:xfrm>
            <a:off x="7590503" y="3581814"/>
            <a:ext cx="3913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방 만들기로 방을 만들기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41152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모니터이(가) 표시된 사진&#10;&#10;자동 생성된 설명">
            <a:extLst>
              <a:ext uri="{FF2B5EF4-FFF2-40B4-BE49-F238E27FC236}">
                <a16:creationId xmlns:a16="http://schemas.microsoft.com/office/drawing/2014/main" id="{075DABC8-1A64-E1EE-2460-8E0E27D46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16" y="98323"/>
            <a:ext cx="7077974" cy="3330677"/>
          </a:xfrm>
          <a:prstGeom prst="rect">
            <a:avLst/>
          </a:prstGeom>
        </p:spPr>
      </p:pic>
      <p:pic>
        <p:nvPicPr>
          <p:cNvPr id="5" name="그림 4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4FA959EA-3D3A-4073-3D10-F044B25671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16" y="3527323"/>
            <a:ext cx="7077974" cy="31646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AF8FF-C1DA-F819-92AD-35E2B9C1D4BC}"/>
              </a:ext>
            </a:extLst>
          </p:cNvPr>
          <p:cNvSpPr txBox="1"/>
          <p:nvPr/>
        </p:nvSpPr>
        <p:spPr>
          <a:xfrm>
            <a:off x="7846141" y="3105834"/>
            <a:ext cx="391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노래방 화면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친구 검색 및 초대 하기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91738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6D20D30-7C15-8854-12A1-665E6B7F7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14" y="108155"/>
            <a:ext cx="7188038" cy="318565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B844161-2883-6241-6CF1-4EAC2B0B43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12" y="3564194"/>
            <a:ext cx="7188037" cy="31856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D747BF-F62A-40A4-8916-85256A43A1F6}"/>
              </a:ext>
            </a:extLst>
          </p:cNvPr>
          <p:cNvSpPr txBox="1"/>
          <p:nvPr/>
        </p:nvSpPr>
        <p:spPr>
          <a:xfrm>
            <a:off x="7846141" y="3105834"/>
            <a:ext cx="3913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채팅 기능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마이크 카메라 </a:t>
            </a:r>
            <a:r>
              <a:rPr lang="en-US" altLang="ko-KR" dirty="0"/>
              <a:t>on/off</a:t>
            </a:r>
          </a:p>
        </p:txBody>
      </p:sp>
    </p:spTree>
    <p:extLst>
      <p:ext uri="{BB962C8B-B14F-4D97-AF65-F5344CB8AC3E}">
        <p14:creationId xmlns:p14="http://schemas.microsoft.com/office/powerpoint/2010/main" val="3925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모니터, 화면이(가) 표시된 사진&#10;&#10;자동 생성된 설명">
            <a:extLst>
              <a:ext uri="{FF2B5EF4-FFF2-40B4-BE49-F238E27FC236}">
                <a16:creationId xmlns:a16="http://schemas.microsoft.com/office/drawing/2014/main" id="{80D24A40-F446-19C4-AA5B-5F53642BB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89" y="3429000"/>
            <a:ext cx="6736502" cy="31958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9BAAD6-4330-D36A-6497-5DCA8DE93EEC}"/>
              </a:ext>
            </a:extLst>
          </p:cNvPr>
          <p:cNvSpPr txBox="1"/>
          <p:nvPr/>
        </p:nvSpPr>
        <p:spPr>
          <a:xfrm>
            <a:off x="7737986" y="822207"/>
            <a:ext cx="39132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노래 예약 </a:t>
            </a:r>
            <a:r>
              <a:rPr lang="en-US" altLang="ko-KR" dirty="0"/>
              <a:t>(</a:t>
            </a:r>
            <a:r>
              <a:rPr lang="ko-KR" altLang="en-US" dirty="0"/>
              <a:t>우선 예약</a:t>
            </a:r>
            <a:r>
              <a:rPr lang="en-US" altLang="ko-KR" dirty="0"/>
              <a:t>, </a:t>
            </a:r>
            <a:r>
              <a:rPr lang="ko-KR" altLang="en-US" dirty="0"/>
              <a:t>보통 예약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노래방 진행 화면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녹화모드 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44EC8F-FDD2-21A6-BA09-33356CBEE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89" y="273793"/>
            <a:ext cx="6736502" cy="3029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42E4F7-8A42-4CC0-A4A7-B0BDD4291559}"/>
              </a:ext>
            </a:extLst>
          </p:cNvPr>
          <p:cNvSpPr txBox="1"/>
          <p:nvPr/>
        </p:nvSpPr>
        <p:spPr>
          <a:xfrm>
            <a:off x="7737986" y="3626237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노래방 진행 화면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다음 곡으로 클릭 시 다음 곡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37479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모니터, 화면이(가) 표시된 사진&#10;&#10;자동 생성된 설명">
            <a:extLst>
              <a:ext uri="{FF2B5EF4-FFF2-40B4-BE49-F238E27FC236}">
                <a16:creationId xmlns:a16="http://schemas.microsoft.com/office/drawing/2014/main" id="{C63AE3EB-5849-A33C-8CD0-5F4EAD14F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30" y="147484"/>
            <a:ext cx="6955950" cy="3429000"/>
          </a:xfrm>
          <a:prstGeom prst="rect">
            <a:avLst/>
          </a:prstGeom>
        </p:spPr>
      </p:pic>
      <p:pic>
        <p:nvPicPr>
          <p:cNvPr id="5" name="그림 4" descr="텍스트, 스크린샷, 모니터, 화면이(가) 표시된 사진&#10;&#10;자동 생성된 설명">
            <a:extLst>
              <a:ext uri="{FF2B5EF4-FFF2-40B4-BE49-F238E27FC236}">
                <a16:creationId xmlns:a16="http://schemas.microsoft.com/office/drawing/2014/main" id="{CA4D4B3C-E036-12AA-5D3A-5C8233267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30" y="3657600"/>
            <a:ext cx="6955949" cy="3121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0C8449-F8FE-19D0-F70C-84718970BA93}"/>
              </a:ext>
            </a:extLst>
          </p:cNvPr>
          <p:cNvSpPr txBox="1"/>
          <p:nvPr/>
        </p:nvSpPr>
        <p:spPr>
          <a:xfrm>
            <a:off x="7728154" y="428917"/>
            <a:ext cx="39132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초대를 받아서 입장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퍼펙트 스코어 모드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마이크 입력으로 음 높이 출력 확인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6CDFD4-14E9-3210-EDFD-B064D70B2CBE}"/>
              </a:ext>
            </a:extLst>
          </p:cNvPr>
          <p:cNvSpPr txBox="1"/>
          <p:nvPr/>
        </p:nvSpPr>
        <p:spPr>
          <a:xfrm>
            <a:off x="7728154" y="3843761"/>
            <a:ext cx="39132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이미 생성 되어 있는 비번 방에 참가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가사 순서 맞추기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듣는 사람에게는 가사 순서가 맞춰서 나오고 </a:t>
            </a:r>
            <a:r>
              <a:rPr lang="en-US" altLang="ko-KR" dirty="0"/>
              <a:t>O , X </a:t>
            </a:r>
            <a:r>
              <a:rPr lang="ko-KR" altLang="en-US" dirty="0" err="1"/>
              <a:t>클릭시</a:t>
            </a:r>
            <a:r>
              <a:rPr lang="ko-KR" altLang="en-US" dirty="0"/>
              <a:t> </a:t>
            </a:r>
            <a:r>
              <a:rPr lang="ko-KR" altLang="en-US" dirty="0" err="1"/>
              <a:t>노래부르는</a:t>
            </a:r>
            <a:r>
              <a:rPr lang="ko-KR" altLang="en-US" dirty="0"/>
              <a:t> 사람 화면에 파란색</a:t>
            </a:r>
            <a:r>
              <a:rPr lang="en-US" altLang="ko-KR" dirty="0"/>
              <a:t>, </a:t>
            </a:r>
            <a:r>
              <a:rPr lang="ko-KR" altLang="en-US" dirty="0"/>
              <a:t>빨간색 불빛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88757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C8F880-93BA-2638-8D1E-9DCEB4A82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9" y="158419"/>
            <a:ext cx="7694827" cy="29731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0E06A2C-AC80-EA2D-8EEB-325A1F518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39" y="3570214"/>
            <a:ext cx="7582172" cy="29731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F49E22-A691-64BC-14B9-FC7F92EAC3F3}"/>
              </a:ext>
            </a:extLst>
          </p:cNvPr>
          <p:cNvSpPr txBox="1"/>
          <p:nvPr/>
        </p:nvSpPr>
        <p:spPr>
          <a:xfrm>
            <a:off x="8024622" y="369923"/>
            <a:ext cx="3913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인기 차트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86A65-4255-24DA-25B8-CDDB8A06261F}"/>
              </a:ext>
            </a:extLst>
          </p:cNvPr>
          <p:cNvSpPr txBox="1"/>
          <p:nvPr/>
        </p:nvSpPr>
        <p:spPr>
          <a:xfrm>
            <a:off x="8152441" y="3570214"/>
            <a:ext cx="3913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좋아요 누르기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마이 뮤직에서 확인 가능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99236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174</Words>
  <Application>Microsoft Office PowerPoint</Application>
  <PresentationFormat>와이드스크린</PresentationFormat>
  <Paragraphs>50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김태학</dc:creator>
  <cp:lastModifiedBy>김태학</cp:lastModifiedBy>
  <cp:revision>2</cp:revision>
  <dcterms:created xsi:type="dcterms:W3CDTF">2023-02-16T22:17:55Z</dcterms:created>
  <dcterms:modified xsi:type="dcterms:W3CDTF">2023-02-16T22:45:24Z</dcterms:modified>
</cp:coreProperties>
</file>

<file path=docProps/thumbnail.jpeg>
</file>